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60" r:id="rId2"/>
    <p:sldId id="269" r:id="rId3"/>
    <p:sldId id="271" r:id="rId4"/>
    <p:sldId id="272" r:id="rId5"/>
    <p:sldId id="273" r:id="rId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7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0CE066-B9D2-C148-AABF-AA64CCC2A904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591827-3743-6445-899C-96B7C4202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60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F026E7-6127-2844-965C-7CE884ABE10B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B1B3AC-6662-3047-AEC2-88D575BA4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3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6F76A02-6B6E-5448-82EA-FDAB6498C963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9D3B89D-0FC2-564E-9793-B9F328F65A78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oe_black.jpg"/>
          <p:cNvPicPr>
            <a:picLocks noChangeAspect="1"/>
          </p:cNvPicPr>
          <p:nvPr/>
        </p:nvPicPr>
        <p:blipFill>
          <a:blip r:embed="rId2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title header_Blue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124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696200" cy="1066800"/>
          </a:xfrm>
        </p:spPr>
        <p:txBody>
          <a:bodyPr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94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8DEC3-D8B1-0F4E-BA4A-E4246FF90F90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BF32C-E2B1-CA4D-8B59-4DF0BE569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7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8EF34-9971-C442-866F-C6B16F46B4CA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D375D-18D1-6949-9275-FCB827AB6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FAC2-C5A8-4644-A2E3-22EC70DD0CF6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E145C-7AA8-7C47-AB46-C672A3E8F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0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569075"/>
            <a:ext cx="1371600" cy="212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5F5F5F"/>
                </a:solidFill>
                <a:latin typeface="Calibri" charset="0"/>
              </a:defRPr>
            </a:lvl1pPr>
          </a:lstStyle>
          <a:p>
            <a:pPr>
              <a:defRPr/>
            </a:pPr>
            <a:fld id="{A725E9D5-395D-474A-B2D5-B0D8AC89A560}" type="datetime1">
              <a:rPr lang="en-US"/>
              <a:pPr>
                <a:defRPr/>
              </a:pPr>
              <a:t>5/28/15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2875"/>
            <a:ext cx="381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6CAD72BA-FE13-0146-8378-FD92E4E86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1F497D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charset="0"/>
        <a:buChar char="§"/>
        <a:defRPr kern="1200">
          <a:solidFill>
            <a:srgbClr val="00000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6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28 May 2015</a:t>
            </a: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Barbara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Frosik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Nicholas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Schwarz,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Sini</a:t>
            </a:r>
            <a:r>
              <a:rPr lang="ta-IN" dirty="0" smtClean="0">
                <a:latin typeface="Calibri" charset="0"/>
                <a:ea typeface="ＭＳ Ｐゴシック" charset="0"/>
                <a:cs typeface="ＭＳ Ｐゴシック" charset="0"/>
              </a:rPr>
              <a:t>š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 Veseli </a:t>
            </a:r>
          </a:p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AES Software Services Group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</a:rPr>
              <a:t>Data Management System – MKI – Update</a:t>
            </a:r>
            <a:br>
              <a:rPr lang="en-US" dirty="0" smtClean="0">
                <a:latin typeface="Trebuchet MS" charset="0"/>
                <a:ea typeface="ＭＳ Ｐゴシック" charset="0"/>
              </a:rPr>
            </a:br>
            <a:r>
              <a:rPr lang="en-US" dirty="0" smtClean="0">
                <a:latin typeface="Trebuchet MS" charset="0"/>
                <a:ea typeface="ＭＳ Ｐゴシック" charset="0"/>
              </a:rPr>
              <a:t>Presentation</a:t>
            </a:r>
            <a:endParaRPr lang="en-US" dirty="0">
              <a:latin typeface="Trebuchet MS" charset="0"/>
              <a:ea typeface="ＭＳ Ｐゴシック" charset="0"/>
            </a:endParaRPr>
          </a:p>
        </p:txBody>
      </p:sp>
      <p:sp>
        <p:nvSpPr>
          <p:cNvPr id="8195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763000" y="6492875"/>
            <a:ext cx="381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6C25DE0-8C96-1B4E-B1BF-5DDEBF2E3D1B}" type="slidenum">
              <a:rPr lang="en-US" sz="900">
                <a:solidFill>
                  <a:srgbClr val="5F5F5F"/>
                </a:solidFill>
              </a:rPr>
              <a:pPr eaLnBrk="1" hangingPunct="1"/>
              <a:t>1</a:t>
            </a:fld>
            <a:endParaRPr lang="en-US" sz="90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mArchitect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8300252" cy="6248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4BF32C-E2B1-CA4D-8B59-4DF0BE56900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470296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1096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17896" y="14478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587500" y="698500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44875" y="2884171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41496" y="14478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9696" y="45675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41910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54102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9696" y="35814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52533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4200" y="5414026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2400" y="143162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87500" y="2230122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467600" y="19767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0200" y="19812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5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BD500F5-8CE1-F24B-8296-2E5E80AB99A6}" type="slidenum">
              <a:rPr lang="en-US" sz="900" smtClean="0"/>
              <a:pPr algn="r">
                <a:buClrTx/>
                <a:buFontTx/>
                <a:buNone/>
                <a:defRPr/>
              </a:pPr>
              <a:t>3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900" dirty="0" smtClean="0">
                <a:solidFill>
                  <a:srgbClr val="5F95C4"/>
                </a:solidFill>
              </a:rPr>
              <a:t>Sprint Demo 04/22/15</a:t>
            </a:r>
          </a:p>
        </p:txBody>
      </p:sp>
      <p:pic>
        <p:nvPicPr>
          <p:cNvPr id="185347" name="Picture 1" descr="DmWebServiceArchite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"/>
            <a:ext cx="9144000" cy="616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8096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346CECE4-2B11-4345-A8E4-43D47874090E}" type="slidenum">
              <a:rPr lang="en-US" sz="900" smtClean="0"/>
              <a:pPr algn="r">
                <a:buClrTx/>
                <a:buFontTx/>
                <a:buNone/>
                <a:defRPr/>
              </a:pPr>
              <a:t>4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  <p:pic>
        <p:nvPicPr>
          <p:cNvPr id="187395" name="Picture 2" descr="DmExperimentDaqUseCa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309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Work To Be Done</a:t>
            </a: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990600"/>
            <a:ext cx="8229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Setting permissions on storage file system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ESAF Integration GUI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DAQ Service Windows Port</a:t>
            </a:r>
            <a:endParaRPr lang="en-US" sz="2000" i="1" dirty="0" smtClean="0">
              <a:solidFill>
                <a:srgbClr val="303030"/>
              </a:solidFill>
            </a:endParaRP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Policy Engine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Upload Monitoring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Service Monitoring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Additional File Processing Plugins (e.g., </a:t>
            </a:r>
            <a:r>
              <a:rPr lang="en-US" sz="2000" dirty="0" err="1" smtClean="0">
                <a:solidFill>
                  <a:srgbClr val="303030"/>
                </a:solidFill>
              </a:rPr>
              <a:t>gftp</a:t>
            </a:r>
            <a:r>
              <a:rPr lang="en-US" sz="2000" dirty="0" smtClean="0">
                <a:solidFill>
                  <a:srgbClr val="303030"/>
                </a:solidFill>
              </a:rPr>
              <a:t> file transfer, email notifications, cataloging plugins, etc.)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endParaRPr lang="en-US" sz="2000" dirty="0" smtClean="0">
              <a:solidFill>
                <a:srgbClr val="303030"/>
              </a:solidFill>
            </a:endParaRP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endParaRPr lang="en-US" sz="2000" dirty="0" smtClean="0">
              <a:solidFill>
                <a:srgbClr val="303030"/>
              </a:solidFill>
            </a:endParaRPr>
          </a:p>
          <a:p>
            <a:pPr marL="0" indent="0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None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5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4571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_addfield">
  <a:themeElements>
    <a:clrScheme name="ANL_2009">
      <a:dk1>
        <a:srgbClr val="7F7F7F"/>
      </a:dk1>
      <a:lt1>
        <a:sysClr val="window" lastClr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BF5C28"/>
      </a:accent3>
      <a:accent4>
        <a:srgbClr val="3D203B"/>
      </a:accent4>
      <a:accent5>
        <a:srgbClr val="666B66"/>
      </a:accent5>
      <a:accent6>
        <a:srgbClr val="D6AC29"/>
      </a:accent6>
      <a:hlink>
        <a:srgbClr val="253D51"/>
      </a:hlink>
      <a:folHlink>
        <a:srgbClr val="1B154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blue_addfield.pot</Template>
  <TotalTime>746</TotalTime>
  <Words>203</Words>
  <Application>Microsoft Macintosh PowerPoint</Application>
  <PresentationFormat>On-screen Show (4:3)</PresentationFormat>
  <Paragraphs>44</Paragraphs>
  <Slides>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blue_addfield</vt:lpstr>
      <vt:lpstr>Data Management System – MKI – Update Presentation</vt:lpstr>
      <vt:lpstr>PowerPoint Presentation</vt:lpstr>
      <vt:lpstr>PowerPoint Presentation</vt:lpstr>
      <vt:lpstr>PowerPoint Presentation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 Sandler</dc:creator>
  <cp:lastModifiedBy>Sinisa Veseli</cp:lastModifiedBy>
  <cp:revision>60</cp:revision>
  <dcterms:created xsi:type="dcterms:W3CDTF">2009-09-17T16:37:31Z</dcterms:created>
  <dcterms:modified xsi:type="dcterms:W3CDTF">2015-05-28T15:58:42Z</dcterms:modified>
</cp:coreProperties>
</file>